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6" d="100"/>
          <a:sy n="86" d="100"/>
        </p:scale>
        <p:origin x="73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EECE5F-D788-9CC8-A6DC-AE786808CC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3D05616-2BEE-90F5-BEDD-1C4318C7A8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E092E1-6383-8F39-2752-159BEA1908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3E4DF-41D7-47D5-BCEF-ED9AB7D2B8F3}" type="datetimeFigureOut">
              <a:rPr lang="en-IN" smtClean="0"/>
              <a:t>24-04-2023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0D5B5E-563B-C4E4-3E9F-E05C09FF57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5C936F-A5CE-8739-71AB-907A262013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1B783-CF6D-48B6-BFCA-2B01D2257D6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267568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D9D8CE-FC64-88C1-497A-65E6865EC1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F0748C-291D-90F6-701B-53404EB93F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6243BE-FCDA-5C8E-6025-50770A9462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3E4DF-41D7-47D5-BCEF-ED9AB7D2B8F3}" type="datetimeFigureOut">
              <a:rPr lang="en-IN" smtClean="0"/>
              <a:t>24-04-2023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67B77E-D4E4-6ACD-CFAB-B81E32D987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3644EE-65B5-1B19-6A01-9EC63069C3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1B783-CF6D-48B6-BFCA-2B01D2257D6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625337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5852E93-A5C7-33D8-4DC1-38BF879F49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2B73AD5-ADB3-EDEA-F98E-2B2E4D7A64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623DBC-5C39-9C4F-D80E-C3BAA1CAD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3E4DF-41D7-47D5-BCEF-ED9AB7D2B8F3}" type="datetimeFigureOut">
              <a:rPr lang="en-IN" smtClean="0"/>
              <a:t>24-04-2023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741AED-929C-3D8D-FD2B-245455A32C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EDFD93-9DF7-8F20-4C10-15D38D44F9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1B783-CF6D-48B6-BFCA-2B01D2257D6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42733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EF2E77-0569-0850-2F39-400596D147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FB6FA-19AC-9F8A-3FC6-5488559361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2A32E3-0EE1-4959-41EF-8AF6CB1A0C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3E4DF-41D7-47D5-BCEF-ED9AB7D2B8F3}" type="datetimeFigureOut">
              <a:rPr lang="en-IN" smtClean="0"/>
              <a:t>24-04-2023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18A4D3-CAAA-DE01-9715-83EF60916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3868A7-AA9D-ACAE-8A43-F1D94A2BBE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1B783-CF6D-48B6-BFCA-2B01D2257D6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947053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14101C-E93E-875E-1289-362563DB5D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56E17F-5269-012F-4AE7-35F998E94A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0E5E22-2DC9-FF6D-98CA-DCB5E11B1D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3E4DF-41D7-47D5-BCEF-ED9AB7D2B8F3}" type="datetimeFigureOut">
              <a:rPr lang="en-IN" smtClean="0"/>
              <a:t>24-04-2023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4EBFE2-AAB1-EB9B-8424-E8604100B4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4EF7BA-91BE-5FB9-6CB7-98FB038335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1B783-CF6D-48B6-BFCA-2B01D2257D6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5683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85C7BC-2165-48BF-9D15-F53E81660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90AAE0-C9FB-5145-74E7-0D32DA7015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EBCD8A-3D97-7627-FC12-D326F04B50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C34D56-BF55-402B-641F-CD4C64980C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3E4DF-41D7-47D5-BCEF-ED9AB7D2B8F3}" type="datetimeFigureOut">
              <a:rPr lang="en-IN" smtClean="0"/>
              <a:t>24-04-2023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640D58-200A-69B3-8788-49CAE216B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190220-54F7-C269-F4BC-B4653D7DD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1B783-CF6D-48B6-BFCA-2B01D2257D6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44228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AA2B1D-4313-C274-C384-4359383246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4F63CC-B126-C996-12D1-BBC04604BC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61D0EA-2F7E-C2B6-97F7-B87B3653F8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FB299F7-DB9D-F6B4-F38C-F6FE3BFDAB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16A48B9-1A6F-7B46-622A-1CF95E97AF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94C1F19-7EAD-20FC-D49E-3849D8DBD6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3E4DF-41D7-47D5-BCEF-ED9AB7D2B8F3}" type="datetimeFigureOut">
              <a:rPr lang="en-IN" smtClean="0"/>
              <a:t>24-04-2023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DE39F8D-6E1F-DEEB-A171-39D83F9DF9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5FDA01A-0444-6E3F-F2E5-66F40210C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1B783-CF6D-48B6-BFCA-2B01D2257D6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236257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D09D2E-56A3-3FAE-4E2D-2958B5E45D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E556B11-B64D-0226-7C0A-EBF3E14A87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3E4DF-41D7-47D5-BCEF-ED9AB7D2B8F3}" type="datetimeFigureOut">
              <a:rPr lang="en-IN" smtClean="0"/>
              <a:t>24-04-2023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7486C81-07AB-C6BC-3991-599FE9F4E4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2643E3-4914-C01A-EE12-FE5E4659A2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1B783-CF6D-48B6-BFCA-2B01D2257D6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110018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885692C-8A07-E330-8EC0-103FDA6F91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3E4DF-41D7-47D5-BCEF-ED9AB7D2B8F3}" type="datetimeFigureOut">
              <a:rPr lang="en-IN" smtClean="0"/>
              <a:t>24-04-2023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33AFB60-44E2-A2FD-9921-7C806E90EC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4A85E9-AA64-5958-F470-FDBB85CC34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1B783-CF6D-48B6-BFCA-2B01D2257D6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03000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9F7456-DE3B-1615-4799-41D95C8EB2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E2ABAD-820C-D649-5B74-68243E45E1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A517D0-6F14-B8E5-E108-34BB82910B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32B2DE-E4D5-B11D-63D6-C124B25242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3E4DF-41D7-47D5-BCEF-ED9AB7D2B8F3}" type="datetimeFigureOut">
              <a:rPr lang="en-IN" smtClean="0"/>
              <a:t>24-04-2023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52C39B-66B4-AB0D-4FAD-8973469E24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574F14-E7BF-8BD0-C1D5-49819CD40D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1B783-CF6D-48B6-BFCA-2B01D2257D6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10616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291E87-770A-0053-DD13-61CE9DEA9A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8861F76-2D4F-45AA-DDB2-B38B7AF480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7E6BFD7-4AFF-6C8E-C8B5-31C1263FE6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7677F8-1A8D-24D2-3ADC-5E909936B3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3E4DF-41D7-47D5-BCEF-ED9AB7D2B8F3}" type="datetimeFigureOut">
              <a:rPr lang="en-IN" smtClean="0"/>
              <a:t>24-04-2023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E1F76A-2F55-DB69-5748-164422D6B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4C5297-F16F-73D7-77A1-8D0D47E555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1B783-CF6D-48B6-BFCA-2B01D2257D6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748710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49FC59E-E93E-C208-197A-1205339987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764B6E-0FB7-E85A-AB2F-31EECDA148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E2C8B6-156A-9453-CDC8-0795F6A23D7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53E4DF-41D7-47D5-BCEF-ED9AB7D2B8F3}" type="datetimeFigureOut">
              <a:rPr lang="en-IN" smtClean="0"/>
              <a:t>24-04-2023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D9C9D1-6677-96E0-6F18-2E50D38298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1C0A61-C2A2-0652-FCC2-21D406E448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A1B783-CF6D-48B6-BFCA-2B01D2257D6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69491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F1D904-5C8D-5186-AAC6-5228B8CEFEA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br>
              <a:rPr lang="en-US" b="1" dirty="0">
                <a:solidFill>
                  <a:srgbClr val="002060"/>
                </a:solidFill>
              </a:rPr>
            </a:br>
            <a:br>
              <a:rPr lang="en-US" b="1" dirty="0">
                <a:solidFill>
                  <a:srgbClr val="002060"/>
                </a:solidFill>
              </a:rPr>
            </a:br>
            <a:r>
              <a:rPr lang="en-US" sz="6000" dirty="0">
                <a:solidFill>
                  <a:srgbClr val="FF0000"/>
                </a:solidFill>
              </a:rPr>
              <a:t>Durga Mahavidyalaya Raipur</a:t>
            </a:r>
            <a:br>
              <a:rPr lang="en-US" sz="6000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002060"/>
                </a:solidFill>
              </a:rPr>
              <a:t>27 CG Bn NCC Raipur</a:t>
            </a:r>
            <a:endParaRPr lang="en-IN" b="1" dirty="0">
              <a:solidFill>
                <a:srgbClr val="00206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1C793A-2B9F-8E30-BB74-98C4361B99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705942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2021-22</a:t>
            </a:r>
            <a:endParaRPr lang="en-IN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84607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3CD80A7-A5F2-3A5B-4B22-DDFD8121168C}"/>
              </a:ext>
            </a:extLst>
          </p:cNvPr>
          <p:cNvSpPr txBox="1"/>
          <p:nvPr/>
        </p:nvSpPr>
        <p:spPr>
          <a:xfrm>
            <a:off x="3832301" y="892097"/>
            <a:ext cx="48396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Total Enrolled Cadet : 54</a:t>
            </a:r>
            <a:endParaRPr lang="en-IN" sz="3600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B7BD8955-88A9-0C9D-3CA9-98B0B5C10D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3433255"/>
              </p:ext>
            </p:extLst>
          </p:nvPr>
        </p:nvGraphicFramePr>
        <p:xfrm>
          <a:off x="2185639" y="1700973"/>
          <a:ext cx="8130477" cy="2667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11811">
                  <a:extLst>
                    <a:ext uri="{9D8B030D-6E8A-4147-A177-3AD203B41FA5}">
                      <a16:colId xmlns:a16="http://schemas.microsoft.com/office/drawing/2014/main" val="1511264376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176394940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39457444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Activity Name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Total Cadet Participated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Date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81412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Rally on Worlds AIDS Day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41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 Dec. 2021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42791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Poster Making competition on Worlds Aids Day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23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10 Dec. 2021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38482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Inter College and inter School Quiz Competition  on Vijay </a:t>
                      </a:r>
                      <a:r>
                        <a:rPr lang="en-US" dirty="0" err="1"/>
                        <a:t>Diwas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95(Cadets of different School and College)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17 Dec. 2021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56510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Tree Plantation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16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7 June 2022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5118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25056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9DB2FD0-5A64-CEF4-68AB-20E45E23F9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1289" y="300106"/>
            <a:ext cx="4271716" cy="655789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42F3FC6-A433-D82C-0BE6-B77B87E048F3}"/>
              </a:ext>
            </a:extLst>
          </p:cNvPr>
          <p:cNvSpPr txBox="1"/>
          <p:nvPr/>
        </p:nvSpPr>
        <p:spPr>
          <a:xfrm>
            <a:off x="758283" y="1940312"/>
            <a:ext cx="468487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Poster Making competition on Worlds Aids Day</a:t>
            </a:r>
          </a:p>
          <a:p>
            <a:pPr algn="ctr"/>
            <a:r>
              <a:rPr lang="en-US" dirty="0">
                <a:solidFill>
                  <a:srgbClr val="FF0000"/>
                </a:solidFill>
              </a:rPr>
              <a:t>10 Dec. 2021</a:t>
            </a:r>
            <a:endParaRPr lang="en-IN" dirty="0">
              <a:solidFill>
                <a:srgbClr val="FF0000"/>
              </a:solidFill>
            </a:endParaRPr>
          </a:p>
          <a:p>
            <a:endParaRPr lang="en-IN" b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5834826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42F3FC6-A433-D82C-0BE6-B77B87E048F3}"/>
              </a:ext>
            </a:extLst>
          </p:cNvPr>
          <p:cNvSpPr txBox="1"/>
          <p:nvPr/>
        </p:nvSpPr>
        <p:spPr>
          <a:xfrm>
            <a:off x="2631689" y="814039"/>
            <a:ext cx="622176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Inter College and inter School Quiz Competition  on Vijay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Diwas</a:t>
            </a:r>
            <a:endParaRPr lang="en-IN" b="1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en-US" dirty="0">
                <a:solidFill>
                  <a:srgbClr val="FF0000"/>
                </a:solidFill>
              </a:rPr>
              <a:t>17 Dec. 2021</a:t>
            </a:r>
            <a:endParaRPr lang="en-IN" dirty="0">
              <a:solidFill>
                <a:srgbClr val="FF0000"/>
              </a:solidFill>
            </a:endParaRPr>
          </a:p>
          <a:p>
            <a:endParaRPr lang="en-IN" b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IN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540CB99-6994-3466-5BCE-77606F38CB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0800" y="1414203"/>
            <a:ext cx="6502657" cy="51087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51086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42F3FC6-A433-D82C-0BE6-B77B87E048F3}"/>
              </a:ext>
            </a:extLst>
          </p:cNvPr>
          <p:cNvSpPr txBox="1"/>
          <p:nvPr/>
        </p:nvSpPr>
        <p:spPr>
          <a:xfrm>
            <a:off x="4690300" y="524107"/>
            <a:ext cx="2446480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50"/>
                </a:solidFill>
              </a:rPr>
              <a:t>Tree Plantation</a:t>
            </a:r>
            <a:endParaRPr lang="en-IN" sz="2800" dirty="0">
              <a:solidFill>
                <a:srgbClr val="00B050"/>
              </a:solidFill>
            </a:endParaRPr>
          </a:p>
          <a:p>
            <a:pPr algn="ctr"/>
            <a:r>
              <a:rPr lang="en-US" dirty="0">
                <a:solidFill>
                  <a:srgbClr val="FF0000"/>
                </a:solidFill>
              </a:rPr>
              <a:t>7 June  2022</a:t>
            </a:r>
            <a:endParaRPr lang="en-IN" dirty="0">
              <a:solidFill>
                <a:srgbClr val="FF0000"/>
              </a:solidFill>
            </a:endParaRPr>
          </a:p>
          <a:p>
            <a:endParaRPr lang="en-IN" b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IN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34ADBD3-650D-CA8E-F34E-430DA3B4ECD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193"/>
          <a:stretch/>
        </p:blipFill>
        <p:spPr>
          <a:xfrm>
            <a:off x="1495773" y="1445767"/>
            <a:ext cx="8852559" cy="45870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18108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FCB2272-ADD2-F546-B439-574B19218C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2014" y="764602"/>
            <a:ext cx="5258620" cy="5903827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082CA7F-46AD-0D5E-60FF-1510A08A85A8}"/>
              </a:ext>
            </a:extLst>
          </p:cNvPr>
          <p:cNvSpPr txBox="1"/>
          <p:nvPr/>
        </p:nvSpPr>
        <p:spPr>
          <a:xfrm>
            <a:off x="1182029" y="2297151"/>
            <a:ext cx="323255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0070C0"/>
                </a:solidFill>
              </a:rPr>
              <a:t>Best Cadet Award </a:t>
            </a:r>
            <a:endParaRPr lang="en-IN" sz="3200" dirty="0">
              <a:solidFill>
                <a:srgbClr val="0070C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2D480D-E9B1-D5D3-A708-F7639F3080D7}"/>
              </a:ext>
            </a:extLst>
          </p:cNvPr>
          <p:cNvSpPr txBox="1"/>
          <p:nvPr/>
        </p:nvSpPr>
        <p:spPr>
          <a:xfrm>
            <a:off x="1182029" y="3021980"/>
            <a:ext cx="29539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accent2">
                    <a:lumMod val="75000"/>
                  </a:schemeClr>
                </a:solidFill>
              </a:rPr>
              <a:t>SUO Pawan Jaiswal</a:t>
            </a:r>
            <a:endParaRPr lang="en-IN" sz="28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65111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110</Words>
  <Application>Microsoft Office PowerPoint</Application>
  <PresentationFormat>Widescreen</PresentationFormat>
  <Paragraphs>26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  Durga Mahavidyalaya Raipur 27 CG Bn NCC Raipur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27 CG Bn NCC Raipur</dc:title>
  <dc:creator>iqac durga</dc:creator>
  <cp:lastModifiedBy>iqac durga</cp:lastModifiedBy>
  <cp:revision>3</cp:revision>
  <dcterms:created xsi:type="dcterms:W3CDTF">2023-04-20T07:00:53Z</dcterms:created>
  <dcterms:modified xsi:type="dcterms:W3CDTF">2023-04-24T05:33:31Z</dcterms:modified>
</cp:coreProperties>
</file>